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cQrWmY+hT19GIGsQx/Pnp3oC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524000" y="3602038"/>
            <a:ext cx="9144000" cy="2434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4800"/>
              <a:t>IC «Enrico Mattei» Matelica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3600"/>
              <a:t>Sc. Secondaria primo grado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it-IT" sz="7800">
                <a:solidFill>
                  <a:srgbClr val="FF0000"/>
                </a:solidFill>
              </a:rPr>
              <a:t>BENVENUTI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36" y="257483"/>
            <a:ext cx="11565565" cy="299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IN PALESTRA</a:t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838200" y="1429305"/>
            <a:ext cx="6459245" cy="525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Indossare </a:t>
            </a:r>
            <a:r>
              <a:rPr b="1" lang="it-IT"/>
              <a:t>SEMPRE </a:t>
            </a:r>
            <a:r>
              <a:rPr lang="it-IT"/>
              <a:t>scarpe apposite pulite (non necessariamente nuove)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Rispettare le attrezzature ed usarle nel rispetto delle regole imposte dai docenti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Non correre o spingersi durante le attività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Si hanno </a:t>
            </a:r>
            <a:r>
              <a:rPr b="1" lang="it-IT"/>
              <a:t>DUE</a:t>
            </a:r>
            <a:r>
              <a:rPr lang="it-IT"/>
              <a:t> giustificazioni a quadrimestre (senza firma del genitore)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Eventuale giustificato</a:t>
            </a:r>
            <a:r>
              <a:rPr b="1" lang="it-IT"/>
              <a:t> ESONERO </a:t>
            </a:r>
            <a:r>
              <a:rPr lang="it-IT"/>
              <a:t>va chiesto in segreteria (i ragazzi verranno valutati tramite levori ed approfondimenti teorici)</a:t>
            </a:r>
            <a:endParaRPr/>
          </a:p>
        </p:txBody>
      </p:sp>
      <p:pic>
        <p:nvPicPr>
          <p:cNvPr descr="Immagini di Palestra Bambini - Download gratuiti su Freepik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5036" y="2256069"/>
            <a:ext cx="4404711" cy="293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ARTE / TECNOLOGIA	</a:t>
            </a:r>
            <a:endParaRPr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3133816" y="1486499"/>
            <a:ext cx="5983551" cy="5100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Sedere correttamente sugli sgabelli per evitare incidenti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Posizionare la cartellina di fianco al banco senza intralciare il passaggio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Non giocare con il materiale in uso (squadre, righe, pennelli, colori…)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Verrà accettata UNA giustificazione autonoma a quadrimestre per mancata consegna tavole o non preparazione per le interrogazioni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Non imbrattare i banchi 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SPECIALE SCUOLA: LE SQUADRE PER IL DISEGNO TECNICO - Villa Varese"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231" y="4358936"/>
            <a:ext cx="3093790" cy="2061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a disegno di Tavoletta per Dipingere a colori"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86102"/>
            <a:ext cx="2947980" cy="289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ORGANIZZAZIONE DIDATTICA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12072" y="2597982"/>
            <a:ext cx="10515600" cy="323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Ore 7:55 prima campanella ed entrata a scuola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Ore 8:00 inizio lezioni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Ore 10:45 ricreazione di 15 minuti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0re 13:43 campanella di uscita classi prime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Ore 13:44 campanella di uscita classi seconde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Ore 13:45 campanella di uscita classi terze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4696" y="2411108"/>
            <a:ext cx="4256052" cy="360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199" y="365125"/>
            <a:ext cx="943326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OFFERTA FORMATIVA:  </a:t>
            </a:r>
            <a:r>
              <a:rPr b="1" lang="it-IT" sz="3200">
                <a:solidFill>
                  <a:srgbClr val="FF0000"/>
                </a:solidFill>
              </a:rPr>
              <a:t>30 ORE SETTIMANALI 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1359025" y="1424350"/>
            <a:ext cx="72348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ITALIANO     								ore   6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STORIA/GEOGRAFIA 							    4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MATEMATICA/SCIENZE 						    4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TECNOLOGIA                                                 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INGLESE                                                          3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FRANCESE/SPAGNOLO                                 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ARTE E IMMAGINE                                       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SCIENZE MOTORIE                                        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MUSICA                                                          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Calibri"/>
                <a:ea typeface="Calibri"/>
                <a:cs typeface="Calibri"/>
                <a:sym typeface="Calibri"/>
              </a:rPr>
              <a:t>RELIGIONE CATTOLICA/ATTIVITA’ ALTERNATIVA                                                1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INGRESSO A SCUOLA </a:t>
            </a: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9424386" cy="170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it-IT" sz="4400"/>
              <a:t>INGRESSO PRINCIPALE: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4400"/>
              <a:t>classi 1D – 2D – 3D – 1C – 2C – 3C – 3B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it-IT" sz="4400"/>
              <a:t>INGRESSO POSTERIORE: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4400"/>
              <a:t>classi 1A – 2A – 3A – 1B – 2B.</a:t>
            </a:r>
            <a:endParaRPr/>
          </a:p>
        </p:txBody>
      </p:sp>
      <p:pic>
        <p:nvPicPr>
          <p:cNvPr descr="Covid-19, Controlli all'ingresso e all'uscita delle scuole - Trekking TV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24" y="4194699"/>
            <a:ext cx="4366067" cy="26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603682" y="365125"/>
            <a:ext cx="597467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REGOLE PER I GENITORI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19470" y="1554468"/>
            <a:ext cx="10073196" cy="515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Leggere con attenzione il Regolamento d’Istituto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Visionare e firmare il Patto di Corresponsabilità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Visionare </a:t>
            </a:r>
            <a:r>
              <a:rPr b="1" lang="it-IT" u="sng"/>
              <a:t>quotidianamente </a:t>
            </a:r>
            <a:r>
              <a:rPr lang="it-IT"/>
              <a:t>il registro elettronico dove i docenti scriveranno eventuali assenza, ritardi, annotazioni personali, argomenti svolti e compiti assegnati.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Tenere sotto controllo eventuali comunicazioni pubblicate sul Sito e/o Registro Elettronico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Essere puntuali nel giustificare le assenze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u="sng"/>
              <a:t>NON PORTARE  </a:t>
            </a:r>
            <a:r>
              <a:rPr lang="it-IT"/>
              <a:t>a scuola materiali dimenticati dai ragazzi (non verranno comunque consegnati ma rimarranno in giacenza in portineria)</a:t>
            </a:r>
            <a:endParaRPr/>
          </a:p>
        </p:txBody>
      </p:sp>
      <p:pic>
        <p:nvPicPr>
          <p:cNvPr descr="Genitori elicottero: chi sono e quali danni possono fare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3682" y="70787"/>
            <a:ext cx="3364636" cy="252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FF0000"/>
                </a:solidFill>
              </a:rPr>
              <a:t>REGOLE IMPORTANTI DA RISPETTARE (alunni)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527481" y="137286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Puntualità nell’entrare a lezione il mattino (entro le ore 8)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Se si ritarda occorre </a:t>
            </a:r>
            <a:r>
              <a:rPr b="1" lang="it-IT"/>
              <a:t>SEMPRE</a:t>
            </a:r>
            <a:r>
              <a:rPr lang="it-IT"/>
              <a:t> la giustificazione del genitore/familiare anche se accompagna personalmente il ragazzo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Puntualità nel giustificare le assenze (il giorno del rientro o max entro tre giorni) con il libretto in dotazione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 Vietato portare materiale estraneo al corredo scolastico richiesto dai docenti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Direzione Didattica Solofra » Blog Archive » Elenchi alunni"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913" y="5321763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447" y="5321763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6947" y="5321763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55" y="5399135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838200" y="443883"/>
            <a:ext cx="10515600" cy="4527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Indossare un abbigliamento consono e rispettoso dell’ambiente scolastico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 Rispettare gli spazi comuni, la propria aula, il proprio banco…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Utilizzare correttamente e con attenzione l’attrezzatura ed i corredi scolastici previsti dalle varie materie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Fare, per quanto possibile, la raccolta differenziata dei rifiuti utilizzando gli appositi cestini nelle classi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Direzione Didattica Solofra » Blog Archive » Elenchi alunni"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071" y="5444156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94" y="5446051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0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5444156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625136" y="6804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Collaborare con i compagni, con i docenti e con tutto il personale della scuola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Durante la ricreazione rispettare le regole dette e se si è in giardino prima di rientrare fare attenzione che le scarpe siano pulite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Non si può andare in bagno nella prima, quarta e sesta ora di lezione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Durante gli spostamenti e l’uscita camminare in fila, non correre e non urlare!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t-IT"/>
              <a:t>Osservare le disposizioni attinenti l’organizzazione e la sicurezza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Direzione Didattica Solofra » Blog Archive » Elenchi alunni"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147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370" y="5375030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870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26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580747" y="6182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it-IT"/>
              <a:t>Ogni insegnante creerà una </a:t>
            </a:r>
            <a:r>
              <a:rPr b="1" lang="it-IT"/>
              <a:t>CLASSROOM</a:t>
            </a:r>
            <a:r>
              <a:rPr lang="it-IT"/>
              <a:t> dove verranno caricati materiali,  video o assegnati compiti</a:t>
            </a:r>
            <a:r>
              <a:rPr b="1" lang="it-IT" u="sng"/>
              <a:t>, tutti DEVONO iscriversi </a:t>
            </a:r>
            <a:r>
              <a:rPr lang="it-IT"/>
              <a:t>tramite il codice che verrà comunicato e seguire le indicazioni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it-IT"/>
              <a:t>SEGUIRE sempre </a:t>
            </a:r>
            <a:r>
              <a:rPr lang="it-IT"/>
              <a:t>le indicazioni degli insegnanti riguardo il materiale da portare, l’ organizzazione delle interrogazioni, dei compiti scritti e quant’altro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Direzione Didattica Solofra » Blog Archive » Elenchi alunni"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147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370" y="5375030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870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zione Didattica Solofra » Blog Archive » Elenchi alunni"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26" y="5373135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2023-09-06T14:03:49Z</dcterms:created>
  <dc:creator>Paola Mosciatti</dc:creator>
</cp:coreProperties>
</file>